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6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17F"/>
    <a:srgbClr val="FECE0E"/>
    <a:srgbClr val="035DAB"/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C839D5-D1D4-4996-812D-BF1DAFDA4A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9038" y="6095804"/>
            <a:ext cx="3382962" cy="332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www.ascestudentdays.org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40248-8C6F-911B-29E3-2749235E1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2853" y="4490724"/>
            <a:ext cx="2590664" cy="2590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730F8A-42DD-3940-773B-8E6C4A8584AD}"/>
              </a:ext>
            </a:extLst>
          </p:cNvPr>
          <p:cNvSpPr/>
          <p:nvPr userDrawn="1"/>
        </p:nvSpPr>
        <p:spPr>
          <a:xfrm>
            <a:off x="-57467" y="2538399"/>
            <a:ext cx="12249467" cy="178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86AF841-B9A6-619D-5ABF-7E54DF2F1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5870" y="2687617"/>
            <a:ext cx="9816621" cy="793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5400" b="1" baseline="0">
                <a:solidFill>
                  <a:srgbClr val="035DAB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91190-653D-A7FB-F45B-2F03AD7A6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871" y="3531423"/>
            <a:ext cx="9816620" cy="483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79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519542-75BB-4CF9-B6D5-EE47002C3A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9503" y="6484061"/>
            <a:ext cx="2560455" cy="332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 baseline="0">
                <a:solidFill>
                  <a:srgbClr val="03417F"/>
                </a:solidFill>
              </a:defRPr>
            </a:lvl1pPr>
          </a:lstStyle>
          <a:p>
            <a:pPr lvl="0"/>
            <a:r>
              <a:rPr lang="en-US" dirty="0"/>
              <a:t>studentdays.asce.org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7D271-0DC1-6B5F-6FF7-AEB0EDE1443F}"/>
              </a:ext>
            </a:extLst>
          </p:cNvPr>
          <p:cNvSpPr/>
          <p:nvPr userDrawn="1"/>
        </p:nvSpPr>
        <p:spPr>
          <a:xfrm>
            <a:off x="0" y="4652610"/>
            <a:ext cx="12249467" cy="178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F4A40EA1-CEFD-33EC-4393-B8C76E62A4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9" y="4791169"/>
            <a:ext cx="1504084" cy="15040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73337" y="4801828"/>
            <a:ext cx="9816621" cy="793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5400" b="1" baseline="0">
                <a:solidFill>
                  <a:srgbClr val="035DAB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73338" y="5645634"/>
            <a:ext cx="9816620" cy="483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699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084" y="892302"/>
            <a:ext cx="9816621" cy="793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5400" b="1" baseline="0">
                <a:solidFill>
                  <a:srgbClr val="035DAB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5084" y="1777215"/>
            <a:ext cx="9816620" cy="483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10D87-6977-EA3B-B8D8-927A118B5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339" y="4842657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4" y="132862"/>
            <a:ext cx="9401908" cy="178215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35D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54" y="2219814"/>
            <a:ext cx="3292475" cy="413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00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899D73-2347-325D-E568-77C973B148A9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rgbClr val="3A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48" y="768350"/>
            <a:ext cx="10930304" cy="86579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848" y="1915014"/>
            <a:ext cx="3292475" cy="413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4D4E6FF3-A2DE-BB8C-93E9-B0807D00F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39" y="5056554"/>
            <a:ext cx="1441938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631" y="349493"/>
            <a:ext cx="99743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20631" y="1867732"/>
            <a:ext cx="9974385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rgbClr val="035DAB"/>
                </a:solidFill>
              </a:defRPr>
            </a:lvl3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A1CAD0F5-0A16-051E-A805-FB23E338A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" y="205764"/>
            <a:ext cx="1469292" cy="14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1" r:id="rId3"/>
    <p:sldLayoutId id="2147483651" r:id="rId4"/>
    <p:sldLayoutId id="2147483660" r:id="rId5"/>
    <p:sldLayoutId id="21474836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322BA-DB08-4C64-915F-7BCC4C08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 Student Days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69D1-A525-4B8C-A989-9D9658CE7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ACE01-364D-4CB5-808C-7776876BA8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1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15EC3-2A77-CB7D-FB92-023ADD7B8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AFB00-6F26-E6A5-AAD1-1E3BF6ED2B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EC9D-9E16-4883-A1E3-CC9281B9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132862"/>
            <a:ext cx="9401908" cy="1341375"/>
          </a:xfrm>
        </p:spPr>
        <p:txBody>
          <a:bodyPr>
            <a:normAutofit/>
          </a:bodyPr>
          <a:lstStyle/>
          <a:p>
            <a:r>
              <a:rPr lang="en-US" dirty="0"/>
              <a:t>Add Your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08976-1A8A-49F1-8F1C-77C07303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5469" y="1706630"/>
            <a:ext cx="3292475" cy="413971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BFA9A7-5AF6-40F1-BD8C-23BC7DA3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BDAAA6-0DBA-4D3A-A2A8-A00B41C1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1</a:t>
            </a:r>
          </a:p>
          <a:p>
            <a:pPr lvl="1"/>
            <a:r>
              <a:rPr lang="en-US" dirty="0"/>
              <a:t>Style 1</a:t>
            </a:r>
          </a:p>
          <a:p>
            <a:pPr lvl="2"/>
            <a:r>
              <a:rPr lang="en-US" dirty="0"/>
              <a:t>Style 3</a:t>
            </a:r>
          </a:p>
          <a:p>
            <a:pPr lvl="3"/>
            <a:r>
              <a:rPr lang="en-US" dirty="0"/>
              <a:t>Style 4</a:t>
            </a:r>
          </a:p>
          <a:p>
            <a:pPr lvl="4"/>
            <a:r>
              <a:rPr lang="en-US" dirty="0"/>
              <a:t>Style 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6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CE0D"/>
      </a:dk2>
      <a:lt2>
        <a:srgbClr val="19468D"/>
      </a:lt2>
      <a:accent1>
        <a:srgbClr val="8A7D51"/>
      </a:accent1>
      <a:accent2>
        <a:srgbClr val="555554"/>
      </a:accent2>
      <a:accent3>
        <a:srgbClr val="414042"/>
      </a:accent3>
      <a:accent4>
        <a:srgbClr val="D1D1AE"/>
      </a:accent4>
      <a:accent5>
        <a:srgbClr val="19468D"/>
      </a:accent5>
      <a:accent6>
        <a:srgbClr val="414042"/>
      </a:accent6>
      <a:hlink>
        <a:srgbClr val="449DEA"/>
      </a:hlink>
      <a:folHlink>
        <a:srgbClr val="82BD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69E85C5548741B5630D2A6C8848B5" ma:contentTypeVersion="13" ma:contentTypeDescription="Create a new document." ma:contentTypeScope="" ma:versionID="ea912f22407e1df7f8dd40c730a9184f">
  <xsd:schema xmlns:xsd="http://www.w3.org/2001/XMLSchema" xmlns:xs="http://www.w3.org/2001/XMLSchema" xmlns:p="http://schemas.microsoft.com/office/2006/metadata/properties" xmlns:ns2="e12b831f-7949-4a27-82ff-404c178008f4" xmlns:ns3="e49837b2-a41d-4a62-8bd3-990e3cb337c1" targetNamespace="http://schemas.microsoft.com/office/2006/metadata/properties" ma:root="true" ma:fieldsID="e54edc6eb2b80adcfefb795676d5f057" ns2:_="" ns3:_="">
    <xsd:import namespace="e12b831f-7949-4a27-82ff-404c178008f4"/>
    <xsd:import namespace="e49837b2-a41d-4a62-8bd3-990e3cb33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31f-7949-4a27-82ff-404c17800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b2ac65-dcbb-42ad-8f83-b8cf8668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37b2-a41d-4a62-8bd3-990e3cb3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ed0e4e-e1f2-42e4-b311-7743ff6a0309}" ma:internalName="TaxCatchAll" ma:showField="CatchAllData" ma:web="e49837b2-a41d-4a62-8bd3-990e3cb33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831f-7949-4a27-82ff-404c178008f4">
      <Terms xmlns="http://schemas.microsoft.com/office/infopath/2007/PartnerControls"/>
    </lcf76f155ced4ddcb4097134ff3c332f>
    <TaxCatchAll xmlns="e49837b2-a41d-4a62-8bd3-990e3cb337c1" xsi:nil="true"/>
  </documentManagement>
</p:properties>
</file>

<file path=customXml/itemProps1.xml><?xml version="1.0" encoding="utf-8"?>
<ds:datastoreItem xmlns:ds="http://schemas.openxmlformats.org/officeDocument/2006/customXml" ds:itemID="{DAC3F362-6106-4B3B-9DF0-BA3E61826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E932B9-FA28-4915-AEAD-5D94AB73B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31f-7949-4a27-82ff-404c178008f4"/>
    <ds:schemaRef ds:uri="e49837b2-a41d-4a62-8bd3-990e3cb33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F38D6-B449-4AFF-B9B5-5FD15F157DE7}">
  <ds:schemaRefs>
    <ds:schemaRef ds:uri="http://schemas.microsoft.com/office/2006/metadata/properties"/>
    <ds:schemaRef ds:uri="http://schemas.microsoft.com/office/infopath/2007/PartnerControls"/>
    <ds:schemaRef ds:uri="e12b831f-7949-4a27-82ff-404c178008f4"/>
    <ds:schemaRef ds:uri="e49837b2-a41d-4a62-8bd3-990e3cb337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Add Your Title </vt:lpstr>
      <vt:lpstr>Add Your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Gusler, Haydee</dc:creator>
  <cp:lastModifiedBy>Bradford, Monica</cp:lastModifiedBy>
  <cp:revision>36</cp:revision>
  <dcterms:created xsi:type="dcterms:W3CDTF">2018-11-06T20:27:40Z</dcterms:created>
  <dcterms:modified xsi:type="dcterms:W3CDTF">2023-06-22T13:24:08Z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0x010100BE769E85C5548741B5630D2A6C8848B5</vt:lpwstr>
  </property>
</Properties>
</file>